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77" r:id="rId7"/>
    <p:sldId id="278" r:id="rId8"/>
    <p:sldId id="283" r:id="rId9"/>
    <p:sldId id="285" r:id="rId10"/>
    <p:sldId id="282" r:id="rId11"/>
    <p:sldId id="286" r:id="rId12"/>
    <p:sldId id="287" r:id="rId13"/>
    <p:sldId id="288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3E726-56CF-454C-936D-9A2895B502DC}" v="1553" dt="2023-11-21T14:34:20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8473E726-56CF-454C-936D-9A2895B502DC}"/>
    <pc:docChg chg="undo custSel addSld delSld modSld">
      <pc:chgData name="Ben Nienhuis" userId="2c6c04f1-77c7-44b5-a463-93386779ab63" providerId="ADAL" clId="{8473E726-56CF-454C-936D-9A2895B502DC}" dt="2023-11-21T14:34:26.288" v="2449" actId="1076"/>
      <pc:docMkLst>
        <pc:docMk/>
      </pc:docMkLst>
      <pc:sldChg chg="modSp">
        <pc:chgData name="Ben Nienhuis" userId="2c6c04f1-77c7-44b5-a463-93386779ab63" providerId="ADAL" clId="{8473E726-56CF-454C-936D-9A2895B502DC}" dt="2023-11-21T13:23:14.183" v="0" actId="13926"/>
        <pc:sldMkLst>
          <pc:docMk/>
          <pc:sldMk cId="1650583079" sldId="259"/>
        </pc:sldMkLst>
        <pc:spChg chg="mod">
          <ac:chgData name="Ben Nienhuis" userId="2c6c04f1-77c7-44b5-a463-93386779ab63" providerId="ADAL" clId="{8473E726-56CF-454C-936D-9A2895B502DC}" dt="2023-11-21T13:23:14.183" v="0" actId="13926"/>
          <ac:spMkLst>
            <pc:docMk/>
            <pc:sldMk cId="1650583079" sldId="259"/>
            <ac:spMk id="6" creationId="{0EC80890-B759-1AC9-14D6-6AEC1032B2D9}"/>
          </ac:spMkLst>
        </pc:spChg>
      </pc:sldChg>
      <pc:sldChg chg="addSp modSp mod modAnim">
        <pc:chgData name="Ben Nienhuis" userId="2c6c04f1-77c7-44b5-a463-93386779ab63" providerId="ADAL" clId="{8473E726-56CF-454C-936D-9A2895B502DC}" dt="2023-11-21T13:24:51.325" v="12" actId="1076"/>
        <pc:sldMkLst>
          <pc:docMk/>
          <pc:sldMk cId="1131063906" sldId="277"/>
        </pc:sldMkLst>
        <pc:spChg chg="mod">
          <ac:chgData name="Ben Nienhuis" userId="2c6c04f1-77c7-44b5-a463-93386779ab63" providerId="ADAL" clId="{8473E726-56CF-454C-936D-9A2895B502DC}" dt="2023-11-21T13:23:55.521" v="5" actId="6549"/>
          <ac:spMkLst>
            <pc:docMk/>
            <pc:sldMk cId="1131063906" sldId="277"/>
            <ac:spMk id="6" creationId="{0EC80890-B759-1AC9-14D6-6AEC1032B2D9}"/>
          </ac:spMkLst>
        </pc:spChg>
        <pc:picChg chg="add mod">
          <ac:chgData name="Ben Nienhuis" userId="2c6c04f1-77c7-44b5-a463-93386779ab63" providerId="ADAL" clId="{8473E726-56CF-454C-936D-9A2895B502DC}" dt="2023-11-21T13:24:28.792" v="10" actId="1076"/>
          <ac:picMkLst>
            <pc:docMk/>
            <pc:sldMk cId="1131063906" sldId="277"/>
            <ac:picMk id="4" creationId="{32987343-3792-8A6F-C05F-B93187B0A493}"/>
          </ac:picMkLst>
        </pc:picChg>
        <pc:picChg chg="mod">
          <ac:chgData name="Ben Nienhuis" userId="2c6c04f1-77c7-44b5-a463-93386779ab63" providerId="ADAL" clId="{8473E726-56CF-454C-936D-9A2895B502DC}" dt="2023-11-21T13:24:51.325" v="12" actId="1076"/>
          <ac:picMkLst>
            <pc:docMk/>
            <pc:sldMk cId="1131063906" sldId="277"/>
            <ac:picMk id="5" creationId="{9B47628A-9580-1588-0463-0645595443AF}"/>
          </ac:picMkLst>
        </pc:picChg>
      </pc:sldChg>
      <pc:sldChg chg="addSp delSp modSp mod modAnim">
        <pc:chgData name="Ben Nienhuis" userId="2c6c04f1-77c7-44b5-a463-93386779ab63" providerId="ADAL" clId="{8473E726-56CF-454C-936D-9A2895B502DC}" dt="2023-11-21T13:37:46.110" v="344" actId="14100"/>
        <pc:sldMkLst>
          <pc:docMk/>
          <pc:sldMk cId="368892913" sldId="278"/>
        </pc:sldMkLst>
        <pc:spChg chg="del mod">
          <ac:chgData name="Ben Nienhuis" userId="2c6c04f1-77c7-44b5-a463-93386779ab63" providerId="ADAL" clId="{8473E726-56CF-454C-936D-9A2895B502DC}" dt="2023-11-21T13:25:14" v="15"/>
          <ac:spMkLst>
            <pc:docMk/>
            <pc:sldMk cId="368892913" sldId="278"/>
            <ac:spMk id="3" creationId="{9D1D5A3E-0F11-3ABF-FEC6-FF4CA0F5CFB1}"/>
          </ac:spMkLst>
        </pc:spChg>
        <pc:spChg chg="mod">
          <ac:chgData name="Ben Nienhuis" userId="2c6c04f1-77c7-44b5-a463-93386779ab63" providerId="ADAL" clId="{8473E726-56CF-454C-936D-9A2895B502DC}" dt="2023-11-21T13:37:24.010" v="341" actId="20577"/>
          <ac:spMkLst>
            <pc:docMk/>
            <pc:sldMk cId="368892913" sldId="278"/>
            <ac:spMk id="6" creationId="{0EC80890-B759-1AC9-14D6-6AEC1032B2D9}"/>
          </ac:spMkLst>
        </pc:spChg>
        <pc:picChg chg="del">
          <ac:chgData name="Ben Nienhuis" userId="2c6c04f1-77c7-44b5-a463-93386779ab63" providerId="ADAL" clId="{8473E726-56CF-454C-936D-9A2895B502DC}" dt="2023-11-21T13:25:35.126" v="16" actId="478"/>
          <ac:picMkLst>
            <pc:docMk/>
            <pc:sldMk cId="368892913" sldId="278"/>
            <ac:picMk id="5" creationId="{1C19BE2B-8AD2-0416-EF27-D8F59FC7363C}"/>
          </ac:picMkLst>
        </pc:picChg>
        <pc:picChg chg="add mod">
          <ac:chgData name="Ben Nienhuis" userId="2c6c04f1-77c7-44b5-a463-93386779ab63" providerId="ADAL" clId="{8473E726-56CF-454C-936D-9A2895B502DC}" dt="2023-11-21T13:37:46.110" v="344" actId="14100"/>
          <ac:picMkLst>
            <pc:docMk/>
            <pc:sldMk cId="368892913" sldId="278"/>
            <ac:picMk id="7" creationId="{B43D87CC-1509-5D6D-592F-3C135747E21D}"/>
          </ac:picMkLst>
        </pc:picChg>
      </pc:sldChg>
      <pc:sldChg chg="del">
        <pc:chgData name="Ben Nienhuis" userId="2c6c04f1-77c7-44b5-a463-93386779ab63" providerId="ADAL" clId="{8473E726-56CF-454C-936D-9A2895B502DC}" dt="2023-11-21T14:12:59.166" v="1429" actId="47"/>
        <pc:sldMkLst>
          <pc:docMk/>
          <pc:sldMk cId="3089370545" sldId="280"/>
        </pc:sldMkLst>
      </pc:sldChg>
      <pc:sldChg chg="del">
        <pc:chgData name="Ben Nienhuis" userId="2c6c04f1-77c7-44b5-a463-93386779ab63" providerId="ADAL" clId="{8473E726-56CF-454C-936D-9A2895B502DC}" dt="2023-11-21T14:12:52.744" v="1428" actId="47"/>
        <pc:sldMkLst>
          <pc:docMk/>
          <pc:sldMk cId="754343971" sldId="281"/>
        </pc:sldMkLst>
      </pc:sldChg>
      <pc:sldChg chg="addSp delSp modSp mod modAnim">
        <pc:chgData name="Ben Nienhuis" userId="2c6c04f1-77c7-44b5-a463-93386779ab63" providerId="ADAL" clId="{8473E726-56CF-454C-936D-9A2895B502DC}" dt="2023-11-21T14:10:59.198" v="1413"/>
        <pc:sldMkLst>
          <pc:docMk/>
          <pc:sldMk cId="360136952" sldId="282"/>
        </pc:sldMkLst>
        <pc:spChg chg="mod">
          <ac:chgData name="Ben Nienhuis" userId="2c6c04f1-77c7-44b5-a463-93386779ab63" providerId="ADAL" clId="{8473E726-56CF-454C-936D-9A2895B502DC}" dt="2023-11-21T13:56:57.602" v="1021" actId="20577"/>
          <ac:spMkLst>
            <pc:docMk/>
            <pc:sldMk cId="360136952" sldId="282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3E726-56CF-454C-936D-9A2895B502DC}" dt="2023-11-21T13:57:32.919" v="1025" actId="1076"/>
          <ac:picMkLst>
            <pc:docMk/>
            <pc:sldMk cId="360136952" sldId="282"/>
            <ac:picMk id="5" creationId="{4C1FF58B-6B74-9C9A-C7E8-04904B3997FF}"/>
          </ac:picMkLst>
        </pc:picChg>
        <pc:picChg chg="del">
          <ac:chgData name="Ben Nienhuis" userId="2c6c04f1-77c7-44b5-a463-93386779ab63" providerId="ADAL" clId="{8473E726-56CF-454C-936D-9A2895B502DC}" dt="2023-11-21T13:54:11.883" v="818" actId="478"/>
          <ac:picMkLst>
            <pc:docMk/>
            <pc:sldMk cId="360136952" sldId="282"/>
            <ac:picMk id="8" creationId="{286D2213-4B08-FAF0-2ACC-7BA287092973}"/>
          </ac:picMkLst>
        </pc:picChg>
      </pc:sldChg>
      <pc:sldChg chg="addSp delSp modSp mod modAnim">
        <pc:chgData name="Ben Nienhuis" userId="2c6c04f1-77c7-44b5-a463-93386779ab63" providerId="ADAL" clId="{8473E726-56CF-454C-936D-9A2895B502DC}" dt="2023-11-21T13:49:17.861" v="788" actId="478"/>
        <pc:sldMkLst>
          <pc:docMk/>
          <pc:sldMk cId="330095972" sldId="283"/>
        </pc:sldMkLst>
        <pc:spChg chg="mod">
          <ac:chgData name="Ben Nienhuis" userId="2c6c04f1-77c7-44b5-a463-93386779ab63" providerId="ADAL" clId="{8473E726-56CF-454C-936D-9A2895B502DC}" dt="2023-11-21T13:47:41.991" v="781" actId="20577"/>
          <ac:spMkLst>
            <pc:docMk/>
            <pc:sldMk cId="330095972" sldId="283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3E726-56CF-454C-936D-9A2895B502DC}" dt="2023-11-21T13:48:45.951" v="783" actId="1076"/>
          <ac:picMkLst>
            <pc:docMk/>
            <pc:sldMk cId="330095972" sldId="283"/>
            <ac:picMk id="4" creationId="{B90A051C-B27B-D93C-2240-AD99C4A7873C}"/>
          </ac:picMkLst>
        </pc:picChg>
        <pc:picChg chg="add del mod">
          <ac:chgData name="Ben Nienhuis" userId="2c6c04f1-77c7-44b5-a463-93386779ab63" providerId="ADAL" clId="{8473E726-56CF-454C-936D-9A2895B502DC}" dt="2023-11-21T13:49:17.861" v="788" actId="478"/>
          <ac:picMkLst>
            <pc:docMk/>
            <pc:sldMk cId="330095972" sldId="283"/>
            <ac:picMk id="5" creationId="{DBD2B9EF-FCC1-5D37-11A2-DA69C7C2A4E1}"/>
          </ac:picMkLst>
        </pc:picChg>
        <pc:picChg chg="del">
          <ac:chgData name="Ben Nienhuis" userId="2c6c04f1-77c7-44b5-a463-93386779ab63" providerId="ADAL" clId="{8473E726-56CF-454C-936D-9A2895B502DC}" dt="2023-11-21T13:42:36.652" v="543" actId="478"/>
          <ac:picMkLst>
            <pc:docMk/>
            <pc:sldMk cId="330095972" sldId="283"/>
            <ac:picMk id="7" creationId="{E8F1C65E-BBA2-9AE7-9C76-7D95DD37D2CD}"/>
          </ac:picMkLst>
        </pc:picChg>
      </pc:sldChg>
      <pc:sldChg chg="del">
        <pc:chgData name="Ben Nienhuis" userId="2c6c04f1-77c7-44b5-a463-93386779ab63" providerId="ADAL" clId="{8473E726-56CF-454C-936D-9A2895B502DC}" dt="2023-11-21T14:13:03.490" v="1430" actId="47"/>
        <pc:sldMkLst>
          <pc:docMk/>
          <pc:sldMk cId="3676551727" sldId="284"/>
        </pc:sldMkLst>
      </pc:sldChg>
      <pc:sldChg chg="addSp modSp add mod modAnim">
        <pc:chgData name="Ben Nienhuis" userId="2c6c04f1-77c7-44b5-a463-93386779ab63" providerId="ADAL" clId="{8473E726-56CF-454C-936D-9A2895B502DC}" dt="2023-11-21T13:53:07.838" v="795" actId="14100"/>
        <pc:sldMkLst>
          <pc:docMk/>
          <pc:sldMk cId="3584136460" sldId="285"/>
        </pc:sldMkLst>
        <pc:spChg chg="mod">
          <ac:chgData name="Ben Nienhuis" userId="2c6c04f1-77c7-44b5-a463-93386779ab63" providerId="ADAL" clId="{8473E726-56CF-454C-936D-9A2895B502DC}" dt="2023-11-21T13:52:33.993" v="790" actId="6549"/>
          <ac:spMkLst>
            <pc:docMk/>
            <pc:sldMk cId="3584136460" sldId="285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3E726-56CF-454C-936D-9A2895B502DC}" dt="2023-11-21T13:53:07.838" v="795" actId="14100"/>
          <ac:picMkLst>
            <pc:docMk/>
            <pc:sldMk cId="3584136460" sldId="285"/>
            <ac:picMk id="5" creationId="{FFCDD7F2-AFAF-C7D8-41BB-D88398BD1DE5}"/>
          </ac:picMkLst>
        </pc:picChg>
      </pc:sldChg>
      <pc:sldChg chg="addSp delSp modSp add mod modAnim">
        <pc:chgData name="Ben Nienhuis" userId="2c6c04f1-77c7-44b5-a463-93386779ab63" providerId="ADAL" clId="{8473E726-56CF-454C-936D-9A2895B502DC}" dt="2023-11-21T14:11:46.343" v="1422"/>
        <pc:sldMkLst>
          <pc:docMk/>
          <pc:sldMk cId="222500280" sldId="286"/>
        </pc:sldMkLst>
        <pc:spChg chg="mod">
          <ac:chgData name="Ben Nienhuis" userId="2c6c04f1-77c7-44b5-a463-93386779ab63" providerId="ADAL" clId="{8473E726-56CF-454C-936D-9A2895B502DC}" dt="2023-11-21T14:04:22.619" v="1245" actId="20577"/>
          <ac:spMkLst>
            <pc:docMk/>
            <pc:sldMk cId="222500280" sldId="286"/>
            <ac:spMk id="3" creationId="{9D1D5A3E-0F11-3ABF-FEC6-FF4CA0F5CFB1}"/>
          </ac:spMkLst>
        </pc:spChg>
        <pc:picChg chg="del">
          <ac:chgData name="Ben Nienhuis" userId="2c6c04f1-77c7-44b5-a463-93386779ab63" providerId="ADAL" clId="{8473E726-56CF-454C-936D-9A2895B502DC}" dt="2023-11-21T13:58:14.483" v="1028" actId="478"/>
          <ac:picMkLst>
            <pc:docMk/>
            <pc:sldMk cId="222500280" sldId="286"/>
            <ac:picMk id="5" creationId="{4C1FF58B-6B74-9C9A-C7E8-04904B3997FF}"/>
          </ac:picMkLst>
        </pc:picChg>
        <pc:picChg chg="add mod">
          <ac:chgData name="Ben Nienhuis" userId="2c6c04f1-77c7-44b5-a463-93386779ab63" providerId="ADAL" clId="{8473E726-56CF-454C-936D-9A2895B502DC}" dt="2023-11-21T14:00:15.681" v="1164" actId="1076"/>
          <ac:picMkLst>
            <pc:docMk/>
            <pc:sldMk cId="222500280" sldId="286"/>
            <ac:picMk id="7" creationId="{3BC52A8C-6867-7E4C-0000-E5630B3A107B}"/>
          </ac:picMkLst>
        </pc:picChg>
        <pc:picChg chg="add mod">
          <ac:chgData name="Ben Nienhuis" userId="2c6c04f1-77c7-44b5-a463-93386779ab63" providerId="ADAL" clId="{8473E726-56CF-454C-936D-9A2895B502DC}" dt="2023-11-21T14:01:15.785" v="1168" actId="1076"/>
          <ac:picMkLst>
            <pc:docMk/>
            <pc:sldMk cId="222500280" sldId="286"/>
            <ac:picMk id="9" creationId="{48E40D4C-7060-EE23-7C57-38ADF0982DDF}"/>
          </ac:picMkLst>
        </pc:picChg>
        <pc:picChg chg="add mod">
          <ac:chgData name="Ben Nienhuis" userId="2c6c04f1-77c7-44b5-a463-93386779ab63" providerId="ADAL" clId="{8473E726-56CF-454C-936D-9A2895B502DC}" dt="2023-11-21T14:01:49.876" v="1172" actId="14100"/>
          <ac:picMkLst>
            <pc:docMk/>
            <pc:sldMk cId="222500280" sldId="286"/>
            <ac:picMk id="11" creationId="{29A9F0BF-129D-F573-7DAA-032EABB9D0A3}"/>
          </ac:picMkLst>
        </pc:picChg>
        <pc:picChg chg="add mod">
          <ac:chgData name="Ben Nienhuis" userId="2c6c04f1-77c7-44b5-a463-93386779ab63" providerId="ADAL" clId="{8473E726-56CF-454C-936D-9A2895B502DC}" dt="2023-11-21T14:02:16.940" v="1176" actId="14100"/>
          <ac:picMkLst>
            <pc:docMk/>
            <pc:sldMk cId="222500280" sldId="286"/>
            <ac:picMk id="13" creationId="{75CD891F-ADC2-1886-88CB-9779BC159F3B}"/>
          </ac:picMkLst>
        </pc:picChg>
        <pc:picChg chg="add mod">
          <ac:chgData name="Ben Nienhuis" userId="2c6c04f1-77c7-44b5-a463-93386779ab63" providerId="ADAL" clId="{8473E726-56CF-454C-936D-9A2895B502DC}" dt="2023-11-21T14:02:33.673" v="1181" actId="1076"/>
          <ac:picMkLst>
            <pc:docMk/>
            <pc:sldMk cId="222500280" sldId="286"/>
            <ac:picMk id="15" creationId="{7A6BC150-1023-3E5F-3176-6FFFF3C53638}"/>
          </ac:picMkLst>
        </pc:picChg>
      </pc:sldChg>
      <pc:sldChg chg="addSp delSp modSp add mod modAnim">
        <pc:chgData name="Ben Nienhuis" userId="2c6c04f1-77c7-44b5-a463-93386779ab63" providerId="ADAL" clId="{8473E726-56CF-454C-936D-9A2895B502DC}" dt="2023-11-21T14:12:47.458" v="1427"/>
        <pc:sldMkLst>
          <pc:docMk/>
          <pc:sldMk cId="2847695622" sldId="287"/>
        </pc:sldMkLst>
        <pc:spChg chg="mod">
          <ac:chgData name="Ben Nienhuis" userId="2c6c04f1-77c7-44b5-a463-93386779ab63" providerId="ADAL" clId="{8473E726-56CF-454C-936D-9A2895B502DC}" dt="2023-11-21T14:09:42.927" v="1409" actId="20577"/>
          <ac:spMkLst>
            <pc:docMk/>
            <pc:sldMk cId="2847695622" sldId="287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3E726-56CF-454C-936D-9A2895B502DC}" dt="2023-11-21T14:12:29.465" v="1424" actId="1076"/>
          <ac:picMkLst>
            <pc:docMk/>
            <pc:sldMk cId="2847695622" sldId="287"/>
            <ac:picMk id="4" creationId="{23226152-E316-B60D-7C0F-074712BBD01A}"/>
          </ac:picMkLst>
        </pc:picChg>
        <pc:picChg chg="del">
          <ac:chgData name="Ben Nienhuis" userId="2c6c04f1-77c7-44b5-a463-93386779ab63" providerId="ADAL" clId="{8473E726-56CF-454C-936D-9A2895B502DC}" dt="2023-11-21T14:04:49.251" v="1248" actId="478"/>
          <ac:picMkLst>
            <pc:docMk/>
            <pc:sldMk cId="2847695622" sldId="287"/>
            <ac:picMk id="7" creationId="{3BC52A8C-6867-7E4C-0000-E5630B3A107B}"/>
          </ac:picMkLst>
        </pc:picChg>
        <pc:picChg chg="del">
          <ac:chgData name="Ben Nienhuis" userId="2c6c04f1-77c7-44b5-a463-93386779ab63" providerId="ADAL" clId="{8473E726-56CF-454C-936D-9A2895B502DC}" dt="2023-11-21T14:04:50.194" v="1249" actId="478"/>
          <ac:picMkLst>
            <pc:docMk/>
            <pc:sldMk cId="2847695622" sldId="287"/>
            <ac:picMk id="9" creationId="{48E40D4C-7060-EE23-7C57-38ADF0982DDF}"/>
          </ac:picMkLst>
        </pc:picChg>
        <pc:picChg chg="del">
          <ac:chgData name="Ben Nienhuis" userId="2c6c04f1-77c7-44b5-a463-93386779ab63" providerId="ADAL" clId="{8473E726-56CF-454C-936D-9A2895B502DC}" dt="2023-11-21T14:04:51.341" v="1250" actId="478"/>
          <ac:picMkLst>
            <pc:docMk/>
            <pc:sldMk cId="2847695622" sldId="287"/>
            <ac:picMk id="11" creationId="{29A9F0BF-129D-F573-7DAA-032EABB9D0A3}"/>
          </ac:picMkLst>
        </pc:picChg>
        <pc:picChg chg="del">
          <ac:chgData name="Ben Nienhuis" userId="2c6c04f1-77c7-44b5-a463-93386779ab63" providerId="ADAL" clId="{8473E726-56CF-454C-936D-9A2895B502DC}" dt="2023-11-21T14:04:52.143" v="1251" actId="478"/>
          <ac:picMkLst>
            <pc:docMk/>
            <pc:sldMk cId="2847695622" sldId="287"/>
            <ac:picMk id="13" creationId="{75CD891F-ADC2-1886-88CB-9779BC159F3B}"/>
          </ac:picMkLst>
        </pc:picChg>
        <pc:picChg chg="del">
          <ac:chgData name="Ben Nienhuis" userId="2c6c04f1-77c7-44b5-a463-93386779ab63" providerId="ADAL" clId="{8473E726-56CF-454C-936D-9A2895B502DC}" dt="2023-11-21T14:04:52.910" v="1252" actId="478"/>
          <ac:picMkLst>
            <pc:docMk/>
            <pc:sldMk cId="2847695622" sldId="287"/>
            <ac:picMk id="15" creationId="{7A6BC150-1023-3E5F-3176-6FFFF3C53638}"/>
          </ac:picMkLst>
        </pc:picChg>
      </pc:sldChg>
      <pc:sldChg chg="addSp delSp modSp add mod addAnim delAnim modAnim">
        <pc:chgData name="Ben Nienhuis" userId="2c6c04f1-77c7-44b5-a463-93386779ab63" providerId="ADAL" clId="{8473E726-56CF-454C-936D-9A2895B502DC}" dt="2023-11-21T14:16:23.329" v="1485"/>
        <pc:sldMkLst>
          <pc:docMk/>
          <pc:sldMk cId="4073111490" sldId="288"/>
        </pc:sldMkLst>
        <pc:spChg chg="add del mod">
          <ac:chgData name="Ben Nienhuis" userId="2c6c04f1-77c7-44b5-a463-93386779ab63" providerId="ADAL" clId="{8473E726-56CF-454C-936D-9A2895B502DC}" dt="2023-11-21T14:14:18.565" v="1480" actId="6549"/>
          <ac:spMkLst>
            <pc:docMk/>
            <pc:sldMk cId="4073111490" sldId="288"/>
            <ac:spMk id="3" creationId="{9D1D5A3E-0F11-3ABF-FEC6-FF4CA0F5CFB1}"/>
          </ac:spMkLst>
        </pc:spChg>
        <pc:picChg chg="del">
          <ac:chgData name="Ben Nienhuis" userId="2c6c04f1-77c7-44b5-a463-93386779ab63" providerId="ADAL" clId="{8473E726-56CF-454C-936D-9A2895B502DC}" dt="2023-11-21T14:13:53.583" v="1474" actId="478"/>
          <ac:picMkLst>
            <pc:docMk/>
            <pc:sldMk cId="4073111490" sldId="288"/>
            <ac:picMk id="4" creationId="{23226152-E316-B60D-7C0F-074712BBD01A}"/>
          </ac:picMkLst>
        </pc:picChg>
        <pc:picChg chg="add mod">
          <ac:chgData name="Ben Nienhuis" userId="2c6c04f1-77c7-44b5-a463-93386779ab63" providerId="ADAL" clId="{8473E726-56CF-454C-936D-9A2895B502DC}" dt="2023-11-21T14:16:17.241" v="1484" actId="1076"/>
          <ac:picMkLst>
            <pc:docMk/>
            <pc:sldMk cId="4073111490" sldId="288"/>
            <ac:picMk id="7" creationId="{1F6C284E-DE25-B3AA-02F0-0F0CC3D3E39B}"/>
          </ac:picMkLst>
        </pc:picChg>
      </pc:sldChg>
      <pc:sldChg chg="addSp delSp modSp add mod delAnim modAnim">
        <pc:chgData name="Ben Nienhuis" userId="2c6c04f1-77c7-44b5-a463-93386779ab63" providerId="ADAL" clId="{8473E726-56CF-454C-936D-9A2895B502DC}" dt="2023-11-21T14:24:04.745" v="1980"/>
        <pc:sldMkLst>
          <pc:docMk/>
          <pc:sldMk cId="161124975" sldId="289"/>
        </pc:sldMkLst>
        <pc:spChg chg="mod">
          <ac:chgData name="Ben Nienhuis" userId="2c6c04f1-77c7-44b5-a463-93386779ab63" providerId="ADAL" clId="{8473E726-56CF-454C-936D-9A2895B502DC}" dt="2023-11-21T14:22:26.150" v="1971" actId="20577"/>
          <ac:spMkLst>
            <pc:docMk/>
            <pc:sldMk cId="161124975" sldId="289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3E726-56CF-454C-936D-9A2895B502DC}" dt="2023-11-21T14:23:29.007" v="1976" actId="1076"/>
          <ac:picMkLst>
            <pc:docMk/>
            <pc:sldMk cId="161124975" sldId="289"/>
            <ac:picMk id="5" creationId="{02198615-3B9C-35E0-1905-C600D5C75322}"/>
          </ac:picMkLst>
        </pc:picChg>
        <pc:picChg chg="del">
          <ac:chgData name="Ben Nienhuis" userId="2c6c04f1-77c7-44b5-a463-93386779ab63" providerId="ADAL" clId="{8473E726-56CF-454C-936D-9A2895B502DC}" dt="2023-11-21T14:17:30.529" v="1487" actId="478"/>
          <ac:picMkLst>
            <pc:docMk/>
            <pc:sldMk cId="161124975" sldId="289"/>
            <ac:picMk id="7" creationId="{1F6C284E-DE25-B3AA-02F0-0F0CC3D3E39B}"/>
          </ac:picMkLst>
        </pc:picChg>
      </pc:sldChg>
      <pc:sldChg chg="addSp delSp modSp add mod modAnim">
        <pc:chgData name="Ben Nienhuis" userId="2c6c04f1-77c7-44b5-a463-93386779ab63" providerId="ADAL" clId="{8473E726-56CF-454C-936D-9A2895B502DC}" dt="2023-11-21T14:31:39.887" v="2411"/>
        <pc:sldMkLst>
          <pc:docMk/>
          <pc:sldMk cId="7038423" sldId="290"/>
        </pc:sldMkLst>
        <pc:spChg chg="mod">
          <ac:chgData name="Ben Nienhuis" userId="2c6c04f1-77c7-44b5-a463-93386779ab63" providerId="ADAL" clId="{8473E726-56CF-454C-936D-9A2895B502DC}" dt="2023-11-21T14:30:25.944" v="2405" actId="114"/>
          <ac:spMkLst>
            <pc:docMk/>
            <pc:sldMk cId="7038423" sldId="290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3E726-56CF-454C-936D-9A2895B502DC}" dt="2023-11-21T14:31:05.662" v="2407" actId="1076"/>
          <ac:picMkLst>
            <pc:docMk/>
            <pc:sldMk cId="7038423" sldId="290"/>
            <ac:picMk id="4" creationId="{932F378A-2BB3-67FB-F753-EAF42216529D}"/>
          </ac:picMkLst>
        </pc:picChg>
        <pc:picChg chg="del">
          <ac:chgData name="Ben Nienhuis" userId="2c6c04f1-77c7-44b5-a463-93386779ab63" providerId="ADAL" clId="{8473E726-56CF-454C-936D-9A2895B502DC}" dt="2023-11-21T14:24:11.869" v="1981" actId="478"/>
          <ac:picMkLst>
            <pc:docMk/>
            <pc:sldMk cId="7038423" sldId="290"/>
            <ac:picMk id="5" creationId="{02198615-3B9C-35E0-1905-C600D5C75322}"/>
          </ac:picMkLst>
        </pc:picChg>
      </pc:sldChg>
      <pc:sldChg chg="addSp delSp modSp add mod modAnim">
        <pc:chgData name="Ben Nienhuis" userId="2c6c04f1-77c7-44b5-a463-93386779ab63" providerId="ADAL" clId="{8473E726-56CF-454C-936D-9A2895B502DC}" dt="2023-11-21T14:34:26.288" v="2449" actId="1076"/>
        <pc:sldMkLst>
          <pc:docMk/>
          <pc:sldMk cId="1665046298" sldId="291"/>
        </pc:sldMkLst>
        <pc:spChg chg="del mod">
          <ac:chgData name="Ben Nienhuis" userId="2c6c04f1-77c7-44b5-a463-93386779ab63" providerId="ADAL" clId="{8473E726-56CF-454C-936D-9A2895B502DC}" dt="2023-11-21T14:32:26.114" v="2416"/>
          <ac:spMkLst>
            <pc:docMk/>
            <pc:sldMk cId="1665046298" sldId="291"/>
            <ac:spMk id="3" creationId="{9D1D5A3E-0F11-3ABF-FEC6-FF4CA0F5CFB1}"/>
          </ac:spMkLst>
        </pc:spChg>
        <pc:spChg chg="add mod">
          <ac:chgData name="Ben Nienhuis" userId="2c6c04f1-77c7-44b5-a463-93386779ab63" providerId="ADAL" clId="{8473E726-56CF-454C-936D-9A2895B502DC}" dt="2023-11-21T14:33:20.519" v="2444" actId="20577"/>
          <ac:spMkLst>
            <pc:docMk/>
            <pc:sldMk cId="1665046298" sldId="291"/>
            <ac:spMk id="5" creationId="{20B594AD-9BE8-07EB-E20E-6FF05C5464DF}"/>
          </ac:spMkLst>
        </pc:spChg>
        <pc:picChg chg="del">
          <ac:chgData name="Ben Nienhuis" userId="2c6c04f1-77c7-44b5-a463-93386779ab63" providerId="ADAL" clId="{8473E726-56CF-454C-936D-9A2895B502DC}" dt="2023-11-21T14:32:26.099" v="2414" actId="478"/>
          <ac:picMkLst>
            <pc:docMk/>
            <pc:sldMk cId="1665046298" sldId="291"/>
            <ac:picMk id="4" creationId="{932F378A-2BB3-67FB-F753-EAF42216529D}"/>
          </ac:picMkLst>
        </pc:picChg>
        <pc:picChg chg="add del">
          <ac:chgData name="Ben Nienhuis" userId="2c6c04f1-77c7-44b5-a463-93386779ab63" providerId="ADAL" clId="{8473E726-56CF-454C-936D-9A2895B502DC}" dt="2023-11-21T14:34:05.608" v="2446" actId="478"/>
          <ac:picMkLst>
            <pc:docMk/>
            <pc:sldMk cId="1665046298" sldId="291"/>
            <ac:picMk id="7" creationId="{02B51EF9-0E33-0F02-5ED7-F83BEB1B04D6}"/>
          </ac:picMkLst>
        </pc:picChg>
        <pc:picChg chg="add mod">
          <ac:chgData name="Ben Nienhuis" userId="2c6c04f1-77c7-44b5-a463-93386779ab63" providerId="ADAL" clId="{8473E726-56CF-454C-936D-9A2895B502DC}" dt="2023-11-21T14:34:26.288" v="2449" actId="1076"/>
          <ac:picMkLst>
            <pc:docMk/>
            <pc:sldMk cId="1665046298" sldId="291"/>
            <ac:picMk id="8" creationId="{74B0D99B-5261-4A9A-B07D-D548C11CCA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82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67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92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25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21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21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8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88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Iq8F4CRxGY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77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Massa van veel voorkomende meststoffen:</a:t>
            </a:r>
          </a:p>
          <a:p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6C284E-DE25-B3AA-02F0-0F0CC3D3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52" y="2582911"/>
            <a:ext cx="5113735" cy="34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2" y="1978090"/>
            <a:ext cx="8681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Bemestingsadviezen voor gewassen worden bij gebruik van oplosbare meststoffen altijd gegeven in </a:t>
            </a:r>
            <a:r>
              <a:rPr lang="nl-NL" sz="2400" dirty="0" err="1"/>
              <a:t>mmol</a:t>
            </a:r>
            <a:r>
              <a:rPr lang="nl-NL" sz="2400" dirty="0"/>
              <a:t> per liter.</a:t>
            </a:r>
          </a:p>
          <a:p>
            <a:r>
              <a:rPr lang="nl-NL" sz="2400" dirty="0"/>
              <a:t>Je gaat dat dan terug rekenen naar grammen of kilo’s afhankelijk van de grote van je gebruikte watertank of bemestingsbak. </a:t>
            </a:r>
          </a:p>
          <a:p>
            <a:r>
              <a:rPr lang="nl-NL" sz="2400" dirty="0"/>
              <a:t>De bemestingsbak A en B zijn van 1m# en de bemesting is 100x geconcentreerd . </a:t>
            </a:r>
          </a:p>
          <a:p>
            <a:r>
              <a:rPr lang="nl-NL" sz="2400" dirty="0"/>
              <a:t>DWZ de druppelslangen of sprinklers zuigen steeds maar 1 liter per 100 liter gietwater op.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198615-3B9C-35E0-1905-C600D5C7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806" y="272132"/>
            <a:ext cx="2195431" cy="14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2" y="1978090"/>
            <a:ext cx="7911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Samengestelde meststoffen</a:t>
            </a:r>
          </a:p>
          <a:p>
            <a:r>
              <a:rPr lang="nl-NL" sz="2400" dirty="0"/>
              <a:t>Als je geen A en B bak hebt of je niet te vaak over het land wilt strooien gebruik je vaak samengestelde meststoffen.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Voordelen</a:t>
            </a:r>
          </a:p>
          <a:p>
            <a:r>
              <a:rPr lang="nl-NL" sz="2400" i="1" dirty="0"/>
              <a:t>Je geeft alle elementen in één beurt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Nadelen</a:t>
            </a:r>
          </a:p>
          <a:p>
            <a:r>
              <a:rPr lang="nl-NL" sz="2400" i="1" dirty="0"/>
              <a:t>Vaak pH verlagend en je geeft vaak net iets te veel of weinig van één voedingselement.</a:t>
            </a:r>
          </a:p>
          <a:p>
            <a:endParaRPr lang="nl-NL" sz="2400" dirty="0"/>
          </a:p>
          <a:p>
            <a:r>
              <a:rPr lang="nl-NL" sz="2400" dirty="0"/>
              <a:t>Er zijn voor Chloorgevoelige gewassen ook duurdere chloorarme meststoffen.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2F378A-2BB3-67FB-F753-EAF42216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23" y="6204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Maak nu lesbrief  1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B0D99B-5261-4A9A-B07D-D548C11C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49" y="2539483"/>
            <a:ext cx="5142911" cy="35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nl-NL" sz="4000" b="1" dirty="0"/>
              <a:t>Kunstmest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Les 1 17/11 Introductie</a:t>
            </a:r>
          </a:p>
          <a:p>
            <a:r>
              <a:rPr lang="nl-NL" dirty="0">
                <a:highlight>
                  <a:srgbClr val="FFFF00"/>
                </a:highlight>
              </a:rPr>
              <a:t>Les 2 24/11 </a:t>
            </a:r>
            <a:r>
              <a:rPr lang="nl-NL" dirty="0" err="1">
                <a:highlight>
                  <a:srgbClr val="FFFF00"/>
                </a:highlight>
              </a:rPr>
              <a:t>Hfst</a:t>
            </a:r>
            <a:r>
              <a:rPr lang="nl-NL" dirty="0">
                <a:highlight>
                  <a:srgbClr val="FFFF00"/>
                </a:highlight>
              </a:rPr>
              <a:t> 3.1/2/3</a:t>
            </a:r>
            <a:r>
              <a:rPr lang="nl-NL" sz="1400" dirty="0">
                <a:highlight>
                  <a:srgbClr val="FFFF00"/>
                </a:highlight>
              </a:rPr>
              <a:t>(d1)</a:t>
            </a:r>
          </a:p>
          <a:p>
            <a:r>
              <a:rPr lang="nl-NL" dirty="0"/>
              <a:t>Les 3 01/12 </a:t>
            </a:r>
            <a:r>
              <a:rPr lang="nl-NL" dirty="0" err="1"/>
              <a:t>Hfst</a:t>
            </a:r>
            <a:r>
              <a:rPr lang="nl-NL" dirty="0"/>
              <a:t> 3.3/4/5</a:t>
            </a:r>
          </a:p>
          <a:p>
            <a:r>
              <a:rPr lang="nl-NL" dirty="0"/>
              <a:t>Les 4 08/12 </a:t>
            </a:r>
            <a:r>
              <a:rPr lang="nl-NL" dirty="0" err="1"/>
              <a:t>Hfst</a:t>
            </a:r>
            <a:r>
              <a:rPr lang="nl-NL" dirty="0"/>
              <a:t> 3.6/7</a:t>
            </a:r>
          </a:p>
          <a:p>
            <a:r>
              <a:rPr lang="nl-NL" dirty="0"/>
              <a:t>Les 5 15/12 Gastles</a:t>
            </a:r>
          </a:p>
          <a:p>
            <a:r>
              <a:rPr lang="nl-NL" dirty="0"/>
              <a:t>Les 6 22/12 Herhaling</a:t>
            </a:r>
          </a:p>
          <a:p>
            <a:r>
              <a:rPr lang="nl-NL" dirty="0"/>
              <a:t>Les 7 12/01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4A08AC-BE9D-DC2A-0C47-F99FCCB5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42" y="30321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Hoofdstuk 3 Kunstmeststoffen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Hoeveelheden en Concentraties deel 2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47628A-9580-1588-0463-06455954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6" y="3781121"/>
            <a:ext cx="3785367" cy="20572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2987343-3792-8A6F-C05F-B93187B0A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55" y="4463630"/>
            <a:ext cx="5875529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9" y="1728000"/>
            <a:ext cx="9035999" cy="4351338"/>
          </a:xfrm>
        </p:spPr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Berekenen aantal kilo’s zuivere meststof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Stel je strooit 150kg kalkammonsalpeter over 1 hectare wat die je dan werkelijk toe?</a:t>
            </a:r>
          </a:p>
          <a:p>
            <a:pPr marL="457200" indent="-457200">
              <a:buAutoNum type="arabicPeriod"/>
            </a:pPr>
            <a:r>
              <a:rPr lang="nl-NL" dirty="0"/>
              <a:t>Wat zit er in kalkammonsalpeter? </a:t>
            </a:r>
          </a:p>
          <a:p>
            <a:pPr marL="342900" indent="-342900"/>
            <a:r>
              <a:rPr lang="nl-NL" dirty="0"/>
              <a:t>Ca 6% Mg 4% N 27%</a:t>
            </a:r>
          </a:p>
          <a:p>
            <a:pPr indent="0">
              <a:buNone/>
            </a:pPr>
            <a:r>
              <a:rPr lang="nl-NL" dirty="0"/>
              <a:t>2. In 150 kg zit dan?</a:t>
            </a:r>
          </a:p>
          <a:p>
            <a:pPr marL="342900" indent="-342900"/>
            <a:r>
              <a:rPr lang="nl-NL" dirty="0"/>
              <a:t>  6% x 150kg =  9,0kg  Ca</a:t>
            </a:r>
          </a:p>
          <a:p>
            <a:pPr marL="342900" indent="-342900"/>
            <a:r>
              <a:rPr lang="nl-NL" dirty="0"/>
              <a:t>  4% x 150kg =  6,0kg  Mg</a:t>
            </a:r>
          </a:p>
          <a:p>
            <a:pPr marL="342900" indent="-342900"/>
            <a:r>
              <a:rPr lang="nl-NL" dirty="0"/>
              <a:t>27% x 150kg = 40,0kg 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3D87CC-1509-5D6D-592F-3C135747E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75" y="4999932"/>
            <a:ext cx="5329614" cy="14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4665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Oplosbare meststoffen berekenen</a:t>
            </a:r>
          </a:p>
          <a:p>
            <a:endParaRPr lang="nl-NL" sz="2400" dirty="0"/>
          </a:p>
          <a:p>
            <a:r>
              <a:rPr lang="nl-NL" sz="2400" dirty="0"/>
              <a:t>Bij oplosbare meststoffen bereken je niet het aantal kilo dat je uitstrooi maar het aantal gram dat je per liter mee druppelt of giet.</a:t>
            </a:r>
          </a:p>
          <a:p>
            <a:r>
              <a:rPr lang="nl-NL" sz="2400" dirty="0"/>
              <a:t>Daarvoor moet je weten wat een voedingselement precies weegt.</a:t>
            </a:r>
          </a:p>
          <a:p>
            <a:r>
              <a:rPr lang="nl-NL" sz="2400" dirty="0"/>
              <a:t>Het gewicht van element is het aantal gram van 1 mol van dat element.</a:t>
            </a:r>
          </a:p>
          <a:p>
            <a:r>
              <a:rPr lang="nl-NL" sz="2400" dirty="0"/>
              <a:t>1 Mol is een getal. Eén mol is gelijk aan precies 6,02214076 ×10</a:t>
            </a:r>
            <a:r>
              <a:rPr lang="nl-NL" sz="2400" baseline="30000" dirty="0"/>
              <a:t>23</a:t>
            </a:r>
            <a:endParaRPr lang="nl-NL" sz="2400" dirty="0"/>
          </a:p>
          <a:p>
            <a:r>
              <a:rPr lang="nl-NL" sz="2400" dirty="0"/>
              <a:t>Dat gewicht kun je vinden in het periodieke systeem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0A051C-B27B-D93C-2240-AD99C4A7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861" y="499110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466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Oplosbare meststoffen berekenen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0A051C-B27B-D93C-2240-AD99C4A78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861" y="4991100"/>
            <a:ext cx="2457450" cy="1866900"/>
          </a:xfrm>
          <a:prstGeom prst="rect">
            <a:avLst/>
          </a:prstGeom>
        </p:spPr>
      </p:pic>
      <p:pic>
        <p:nvPicPr>
          <p:cNvPr id="5" name="Onlinemedia 4" title="Atoomnummer en massagetal">
            <a:hlinkClick r:id="" action="ppaction://media"/>
            <a:extLst>
              <a:ext uri="{FF2B5EF4-FFF2-40B4-BE49-F238E27FC236}">
                <a16:creationId xmlns:a16="http://schemas.microsoft.com/office/drawing/2014/main" id="{FFCDD7F2-AFAF-C7D8-41BB-D88398BD1D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22689" y="2588469"/>
            <a:ext cx="6959777" cy="39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7776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Voedingsoplossing</a:t>
            </a:r>
          </a:p>
          <a:p>
            <a:endParaRPr lang="nl-NL" sz="2400" dirty="0"/>
          </a:p>
          <a:p>
            <a:r>
              <a:rPr lang="nl-NL" sz="2400" dirty="0"/>
              <a:t>Als we kunstmest oplossing in water noemen we dat een voedingsoplossing.</a:t>
            </a:r>
          </a:p>
          <a:p>
            <a:r>
              <a:rPr lang="nl-NL" sz="2400" dirty="0"/>
              <a:t>Een voedingsoplossing geven we aan in </a:t>
            </a:r>
            <a:r>
              <a:rPr lang="nl-NL" sz="2400" b="1" dirty="0"/>
              <a:t>milli</a:t>
            </a:r>
            <a:r>
              <a:rPr lang="nl-NL" sz="2400" dirty="0"/>
              <a:t>mol per liter, 0,001mol/liter</a:t>
            </a:r>
          </a:p>
          <a:p>
            <a:r>
              <a:rPr lang="nl-NL" sz="2400" dirty="0"/>
              <a:t>In het boek staat deze oplossing: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1FF58B-6B74-9C9A-C7E8-04904B399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574" y="4900247"/>
            <a:ext cx="7601219" cy="15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7776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Voedingsoplossing</a:t>
            </a:r>
          </a:p>
          <a:p>
            <a:endParaRPr lang="nl-NL" sz="2400" dirty="0"/>
          </a:p>
          <a:p>
            <a:r>
              <a:rPr lang="nl-NL" sz="2400" dirty="0"/>
              <a:t>Hoeveel nitraat NO3 zit er nu in een liter?</a:t>
            </a:r>
          </a:p>
          <a:p>
            <a:r>
              <a:rPr lang="nl-NL" sz="2400" dirty="0"/>
              <a:t>We moeten dan de massagetallen weten.</a:t>
            </a:r>
          </a:p>
          <a:p>
            <a:r>
              <a:rPr lang="nl-NL" sz="2400" dirty="0"/>
              <a:t>Die zoeken we op in het periodieke systeem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Nu gaan dat bij elkaar op tellen:   14 + (3x16) = 62 gram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C52A8C-6867-7E4C-0000-E5630B3A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41" y="4061743"/>
            <a:ext cx="3850165" cy="20895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8E40D4C-7060-EE23-7C57-38ADF0982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165" y="4171759"/>
            <a:ext cx="1402229" cy="133349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A9F0BF-129D-F573-7DAA-032EABB9D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56" y="4251489"/>
            <a:ext cx="1195448" cy="12537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CD891F-ADC2-1886-88CB-9779BC15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365" y="4251489"/>
            <a:ext cx="1155143" cy="12537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A6BC150-1023-3E5F-3176-6FFFF3C5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775" y="4251489"/>
            <a:ext cx="1155143" cy="12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777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Voedingsoplossing</a:t>
            </a:r>
          </a:p>
          <a:p>
            <a:endParaRPr lang="nl-NL" sz="2400" dirty="0"/>
          </a:p>
          <a:p>
            <a:r>
              <a:rPr lang="nl-NL" sz="2400" dirty="0"/>
              <a:t>1 mol Nitraat (NO3) weegt dus 62 gram</a:t>
            </a:r>
          </a:p>
          <a:p>
            <a:endParaRPr lang="nl-NL" sz="2400" dirty="0"/>
          </a:p>
          <a:p>
            <a:r>
              <a:rPr lang="nl-NL" sz="2400" dirty="0"/>
              <a:t>We hebben: 15,25 </a:t>
            </a:r>
            <a:r>
              <a:rPr lang="nl-NL" sz="2400" dirty="0" err="1"/>
              <a:t>mmol</a:t>
            </a:r>
            <a:r>
              <a:rPr lang="nl-NL" sz="2400" dirty="0"/>
              <a:t>/liter</a:t>
            </a:r>
          </a:p>
          <a:p>
            <a:endParaRPr lang="nl-NL" sz="2400" dirty="0"/>
          </a:p>
          <a:p>
            <a:r>
              <a:rPr lang="nl-NL" sz="2400" dirty="0"/>
              <a:t>Dus 15,25 X 0,001mol X 62 gram = 0,9455  afgrond 1 gram per liter.</a:t>
            </a: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226152-E316-B60D-7C0F-074712BB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18" y="190609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751FC-7E96-4440-8105-288797815037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426</TotalTime>
  <Words>504</Words>
  <Application>Microsoft Office PowerPoint</Application>
  <PresentationFormat>Breedbeeld</PresentationFormat>
  <Paragraphs>107</Paragraphs>
  <Slides>13</Slides>
  <Notes>12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Achtergroen PP van zone</vt:lpstr>
      <vt:lpstr>PowerPoint-presentatie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5</cp:revision>
  <dcterms:created xsi:type="dcterms:W3CDTF">2021-01-11T10:50:43Z</dcterms:created>
  <dcterms:modified xsi:type="dcterms:W3CDTF">2023-11-21T14:34:30Z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